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0" r:id="rId14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1A8D-B142-444B-A157-0505E38C6DCE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8BDD-C74A-43A6-B4A1-CBFC7E69E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9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1A8D-B142-444B-A157-0505E38C6DCE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8BDD-C74A-43A6-B4A1-CBFC7E69E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3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1A8D-B142-444B-A157-0505E38C6DCE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8BDD-C74A-43A6-B4A1-CBFC7E69E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1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1A8D-B142-444B-A157-0505E38C6DCE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8BDD-C74A-43A6-B4A1-CBFC7E69E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19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1A8D-B142-444B-A157-0505E38C6DCE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8BDD-C74A-43A6-B4A1-CBFC7E69E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6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1A8D-B142-444B-A157-0505E38C6DCE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8BDD-C74A-43A6-B4A1-CBFC7E69E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6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1A8D-B142-444B-A157-0505E38C6DCE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8BDD-C74A-43A6-B4A1-CBFC7E69E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2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1A8D-B142-444B-A157-0505E38C6DCE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8BDD-C74A-43A6-B4A1-CBFC7E69E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1A8D-B142-444B-A157-0505E38C6DCE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8BDD-C74A-43A6-B4A1-CBFC7E69E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1A8D-B142-444B-A157-0505E38C6DCE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8BDD-C74A-43A6-B4A1-CBFC7E69E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4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E1A8D-B142-444B-A157-0505E38C6DCE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8BDD-C74A-43A6-B4A1-CBFC7E69E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1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E1A8D-B142-444B-A157-0505E38C6DCE}" type="datetimeFigureOut">
              <a:rPr lang="en-US" smtClean="0"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8BDD-C74A-43A6-B4A1-CBFC7E69E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8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Photo Album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by Sheaheda Roberts-Adolphus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0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70">
        <p:fade/>
      </p:transition>
    </mc:Choice>
    <mc:Fallback>
      <p:transition spd="med" advTm="32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58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720">
        <p:fade/>
      </p:transition>
    </mc:Choice>
    <mc:Fallback>
      <p:transition spd="med" advTm="97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052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51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24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90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24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05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36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68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07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41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24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17">
        <p:fade/>
      </p:transition>
    </mc:Choice>
    <mc:Fallback>
      <p:transition spd="med" advTm="34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99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28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70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10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573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44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81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9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19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16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08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638">
        <p:fade/>
      </p:transition>
    </mc:Choice>
    <mc:Fallback>
      <p:transition spd="med" advTm="196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14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38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377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56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37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63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236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801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64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02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26">
        <p:fade/>
      </p:transition>
    </mc:Choice>
    <mc:Fallback>
      <p:transition spd="med" advTm="65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35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731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46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00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42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14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38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07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85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35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4724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G_482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-30480"/>
            <a:ext cx="4724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14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31">
        <p:fade/>
      </p:transition>
    </mc:Choice>
    <mc:Fallback>
      <p:transition spd="med" advTm="27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76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674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80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9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701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31">
        <p:fade/>
      </p:transition>
    </mc:Choice>
    <mc:Fallback>
      <p:transition spd="med" advTm="30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53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11">
        <p:fade/>
      </p:transition>
    </mc:Choice>
    <mc:Fallback>
      <p:transition spd="med" advTm="42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98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870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52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26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620">
        <p:fade/>
      </p:transition>
    </mc:Choice>
    <mc:Fallback>
      <p:transition spd="med" advTm="146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68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705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92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22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G_483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218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59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36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17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3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71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98">
        <p:fade/>
      </p:transition>
    </mc:Choice>
    <mc:Fallback>
      <p:transition spd="med" advTm="75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35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49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07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9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275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61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82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02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36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52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241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40">
        <p:fade/>
      </p:transition>
    </mc:Choice>
    <mc:Fallback>
      <p:transition spd="med" advTm="46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12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56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99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3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03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33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56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74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11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84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20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56">
        <p:fade/>
      </p:transition>
    </mc:Choice>
    <mc:Fallback>
      <p:transition spd="med" advTm="24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38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23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36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836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21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80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582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68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15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18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58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68">
        <p:fade/>
      </p:transition>
    </mc:Choice>
    <mc:Fallback>
      <p:transition spd="med" advTm="17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07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99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17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62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04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18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94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48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92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90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64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7">
        <p:fade/>
      </p:transition>
    </mc:Choice>
    <mc:Fallback>
      <p:transition spd="med" advTm="10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9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3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37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16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200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3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40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42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03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13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05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5">
        <p:fade/>
      </p:transition>
    </mc:Choice>
    <mc:Fallback>
      <p:transition spd="med" advTm="5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5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890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31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62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65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60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13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74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745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11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8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18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124">
        <p:fade/>
      </p:transition>
    </mc:Choice>
    <mc:Fallback>
      <p:transition spd="med" advTm="151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71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15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78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25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4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57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01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31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803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9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9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</Words>
  <Application>Microsoft Office PowerPoint</Application>
  <PresentationFormat>On-screen Show (4:3)</PresentationFormat>
  <Paragraphs>2</Paragraphs>
  <Slides>143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44" baseType="lpstr"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Sheaheda Roberts-Adolphus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Sheaheda Roberts-Adolphus</dc:creator>
  <cp:lastModifiedBy>Sheaheda Roberts-Adolphus</cp:lastModifiedBy>
  <cp:revision>2</cp:revision>
  <dcterms:created xsi:type="dcterms:W3CDTF">2012-05-09T03:26:23Z</dcterms:created>
  <dcterms:modified xsi:type="dcterms:W3CDTF">2012-05-09T03:38:58Z</dcterms:modified>
</cp:coreProperties>
</file>